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72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0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5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23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63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441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7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17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8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5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0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4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0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2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7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7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1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04F55E-749B-4278-9F08-FEAA1E1255A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78406A-D98F-4766-97B8-E66D69990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50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8A981FE-199E-CB3D-6728-6F915C76247C}"/>
              </a:ext>
            </a:extLst>
          </p:cNvPr>
          <p:cNvSpPr txBox="1"/>
          <p:nvPr/>
        </p:nvSpPr>
        <p:spPr>
          <a:xfrm>
            <a:off x="-175492" y="261336"/>
            <a:ext cx="11656291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ПРОФКАДРЫ. ИГРОМАСТЕР: ОРГАНИЗАЦИЯ СОВМЕСТНОЙ И САМОСТОЯТЕЛЬНОЙ ДЕЯТЕЛЬНОСТИ ДОШКОЛЬНИКА.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Поток 3.2022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9C0472-DF70-CE01-4CF3-EA328BBB4389}"/>
              </a:ext>
            </a:extLst>
          </p:cNvPr>
          <p:cNvSpPr txBox="1"/>
          <p:nvPr/>
        </p:nvSpPr>
        <p:spPr>
          <a:xfrm>
            <a:off x="4027054" y="1757235"/>
            <a:ext cx="398087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ЧАС.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«СЕМЬЯ»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младшая группа)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74A485-CE88-DFD9-AA7D-9A994110DE39}"/>
              </a:ext>
            </a:extLst>
          </p:cNvPr>
          <p:cNvSpPr txBox="1"/>
          <p:nvPr/>
        </p:nvSpPr>
        <p:spPr>
          <a:xfrm>
            <a:off x="7084291" y="3429000"/>
            <a:ext cx="482138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Серазетдинова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С.Т.</a:t>
            </a:r>
          </a:p>
          <a:p>
            <a:pPr indent="450215" algn="r"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Преподаватели: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Задворная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М.С., кандидат педагогических наук, заведующий кафедрой дошкольного образования </a:t>
            </a:r>
          </a:p>
          <a:p>
            <a:pPr indent="450215" algn="r">
              <a:spcAft>
                <a:spcPts val="80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ГБУ ДПО Санкт-Петербургской академии </a:t>
            </a:r>
          </a:p>
          <a:p>
            <a:pPr indent="450215" algn="r">
              <a:spcAft>
                <a:spcPts val="80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постдипломного педагогического образования.</a:t>
            </a:r>
          </a:p>
          <a:p>
            <a:pPr indent="450215" algn="r">
              <a:spcAft>
                <a:spcPts val="80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Петрова Ю.Ю., старший преподаватель кафедры дошкольного образования </a:t>
            </a:r>
          </a:p>
          <a:p>
            <a:pPr indent="450215" algn="r">
              <a:spcAft>
                <a:spcPts val="80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ГБУ ДПО Санкт-Петербургской академии </a:t>
            </a:r>
          </a:p>
          <a:p>
            <a:pPr indent="450215" algn="r">
              <a:spcAft>
                <a:spcPts val="80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постдипломного педагогического образования.</a:t>
            </a:r>
          </a:p>
          <a:p>
            <a:pPr indent="450215" algn="r">
              <a:spcAft>
                <a:spcPts val="800"/>
              </a:spcAft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 algn="r">
              <a:spcAft>
                <a:spcPts val="800"/>
              </a:spcAft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 algn="ctr">
              <a:spcAft>
                <a:spcPts val="800"/>
              </a:spcAft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42BF45-B254-2D33-8001-9DE163BFC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03" y="2133600"/>
            <a:ext cx="3570451" cy="44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1D744D-747B-20A2-CAA5-63C417871DDB}"/>
              </a:ext>
            </a:extLst>
          </p:cNvPr>
          <p:cNvSpPr txBox="1"/>
          <p:nvPr/>
        </p:nvSpPr>
        <p:spPr>
          <a:xfrm>
            <a:off x="563418" y="384107"/>
            <a:ext cx="1093585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детство самый важный период становление личности. В эти годы ребенок приобретает     первоначальное значение об окружающей жизни, у него начинает формироваться определенное отношение к людям и труду, вырабатываются навыки и привычки правильного поведения, складывается характер. Основной вид деятельности детей – дошкольников – игра, в ней закладываются духовные и физические силы ребенка, его внимание, память, воображение, дисциплинированность, ловкость. Кроме того, игра – это своеобразный, свойственный дошкольному возрасту способ усвоения общественного опыта. Социальные отношения должны стать предметом специальной подготовки ребенка к взрослой жизни.   Оптимальной формой этих отношений является ролевая игра. Отсюда важность и актуальность рассмотрения теории применения игры в воспитании и развитии ребенка.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606E9A-4E44-A8DC-6C38-B4C3AC220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654" y="3561316"/>
            <a:ext cx="6864691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1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5C70B8-6AFB-3EC9-24D3-7C4D3E0A83F6}"/>
              </a:ext>
            </a:extLst>
          </p:cNvPr>
          <p:cNvSpPr txBox="1"/>
          <p:nvPr/>
        </p:nvSpPr>
        <p:spPr>
          <a:xfrm>
            <a:off x="247072" y="254107"/>
            <a:ext cx="6109854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рганизация социально-личностного развития детей 3-4 лет на основе сюжетно - ролевой игры.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CC562-148A-9399-A1FA-376504E23B46}"/>
              </a:ext>
            </a:extLst>
          </p:cNvPr>
          <p:cNvSpPr txBox="1"/>
          <p:nvPr/>
        </p:nvSpPr>
        <p:spPr>
          <a:xfrm>
            <a:off x="5465618" y="1582340"/>
            <a:ext cx="610985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Образовательные: учить обогащению социально - игрового опыта на основе объединения отдельных действий в единую сюжетную линию.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Развивающие: развивать умение выбирать роль, выполнять в игре несколько взаимосвязанных действий (мама-ребенок, врач-пациент, парикмахер-клиент). Поощрять попытки детей самостоятельно подбирать атрибуты для той или иной роли.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Воспитательные: воспитывать доброжелательные отношения между сверстниками, интерес к общему замыслу и согласованию действий.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5AE283-E743-D84B-6A2A-06A44B826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72" y="3168072"/>
            <a:ext cx="4431789" cy="307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4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878F9E-79B0-D90C-276D-28DD531F426C}"/>
              </a:ext>
            </a:extLst>
          </p:cNvPr>
          <p:cNvSpPr txBox="1"/>
          <p:nvPr/>
        </p:nvSpPr>
        <p:spPr>
          <a:xfrm>
            <a:off x="219363" y="234734"/>
            <a:ext cx="6412346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и место проведения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15-20 минут, первая или вторая половина дня, групповая комната.</a:t>
            </a:r>
          </a:p>
          <a:p>
            <a:pPr algn="just"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детей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детей, 4 мальчика и 4 девочки.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E5A87-098C-570F-A1CA-DDFE10B3AD82}"/>
              </a:ext>
            </a:extLst>
          </p:cNvPr>
          <p:cNvSpPr txBox="1"/>
          <p:nvPr/>
        </p:nvSpPr>
        <p:spPr>
          <a:xfrm>
            <a:off x="2310423" y="2473925"/>
            <a:ext cx="6965194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endParaRPr lang="ru-RU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Линии развития сюжета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ухаживает за ребенком, делает уборку, готовит обед, бабушка печет пироги, гуляет с внуками, у члена семьи день рождения, родители посещают, магазин, парикмахерскую, папа водит автомобиль, ходит на работу.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6FFA80-7885-6C10-1BD0-C2CEC138D560}"/>
              </a:ext>
            </a:extLst>
          </p:cNvPr>
          <p:cNvSpPr txBox="1"/>
          <p:nvPr/>
        </p:nvSpPr>
        <p:spPr>
          <a:xfrm>
            <a:off x="3362036" y="3803338"/>
            <a:ext cx="8729518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endParaRPr lang="ru-RU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Атрибуты: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куклы, коляски, наборы кукольной одежды для разных сезонов, постельные принадлежности, мебель (столы, стулья, кроватки разных размеров) стиральные наборы, утюги, телефоны, наборы кукольной, чайной и столовой посуды, сумочки, одежда для ряженья (шляпки, галстуки, косынки) бытовые приборы, (игрушечные): холодильник, стиральная машина, пылесос, сундук, зеркальца, расчески, музыкальные инструменты, платки, мебель, подарок, предметы- заместители.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BCB66-F9FB-0ED7-BF61-9826538ABA14}"/>
              </a:ext>
            </a:extLst>
          </p:cNvPr>
          <p:cNvSpPr txBox="1"/>
          <p:nvPr/>
        </p:nvSpPr>
        <p:spPr>
          <a:xfrm>
            <a:off x="1326574" y="1306589"/>
            <a:ext cx="6109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сюжетно-ролевая игра, дидактическая игра, хороводная игра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EB7575-DF9A-3C94-9304-E728D728C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88" r="8181" b="61394"/>
          <a:stretch/>
        </p:blipFill>
        <p:spPr>
          <a:xfrm>
            <a:off x="7897091" y="307162"/>
            <a:ext cx="3363012" cy="22829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415115-15C9-7B76-E1D2-D51976C01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31" r="63278"/>
          <a:stretch/>
        </p:blipFill>
        <p:spPr>
          <a:xfrm>
            <a:off x="219363" y="4240352"/>
            <a:ext cx="3299692" cy="24714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3EB866-61CA-024C-5AF1-415B523586A5}"/>
              </a:ext>
            </a:extLst>
          </p:cNvPr>
          <p:cNvSpPr txBox="1"/>
          <p:nvPr/>
        </p:nvSpPr>
        <p:spPr>
          <a:xfrm>
            <a:off x="1869209" y="2078245"/>
            <a:ext cx="6119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роли: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бабушка, мама, папа, старшая сестра (брат), доктор, водитель, аптекарь, продавец.</a:t>
            </a:r>
          </a:p>
        </p:txBody>
      </p:sp>
    </p:spTree>
    <p:extLst>
      <p:ext uri="{BB962C8B-B14F-4D97-AF65-F5344CB8AC3E}">
        <p14:creationId xmlns:p14="http://schemas.microsoft.com/office/powerpoint/2010/main" val="277002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3999F8-BD6A-C3BC-3F4C-66E97ACB6DB0}"/>
              </a:ext>
            </a:extLst>
          </p:cNvPr>
          <p:cNvSpPr txBox="1"/>
          <p:nvPr/>
        </p:nvSpPr>
        <p:spPr>
          <a:xfrm>
            <a:off x="93957" y="5052431"/>
            <a:ext cx="19915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Сговор на игру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Сюрпризный момент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A069A-0853-626C-3B6C-FD33029FEFE8}"/>
              </a:ext>
            </a:extLst>
          </p:cNvPr>
          <p:cNvSpPr txBox="1"/>
          <p:nvPr/>
        </p:nvSpPr>
        <p:spPr>
          <a:xfrm>
            <a:off x="1966269" y="3976912"/>
            <a:ext cx="244417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Коллективное планирование игры (определение сюжетной линии)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-Инициатива от педагога;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-Дидактическая игра «Что нужно для дома»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AC96A-CBF0-F4C2-B070-E6455054C242}"/>
              </a:ext>
            </a:extLst>
          </p:cNvPr>
          <p:cNvSpPr txBox="1"/>
          <p:nvPr/>
        </p:nvSpPr>
        <p:spPr>
          <a:xfrm>
            <a:off x="4299566" y="2694555"/>
            <a:ext cx="2444173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ролей, исходя из интересов всех играющих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-Удовлетворение игровой потребности детей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-Педагог берет одну роль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-Дидактическая игра «Назови ласково»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6111E-17F9-AC13-A641-B17AAAD17114}"/>
              </a:ext>
            </a:extLst>
          </p:cNvPr>
          <p:cNvSpPr txBox="1"/>
          <p:nvPr/>
        </p:nvSpPr>
        <p:spPr>
          <a:xfrm>
            <a:off x="6494318" y="1446313"/>
            <a:ext cx="300990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Игра. Игровые взаимодействия, проблемные ситуации, поддержание интереса к игре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-Педагог помогает развернуть игру, наладить взаимоотношения.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-Предлагает использовать предметы заместители.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-Педагог дополняет игру новыми ситуациями. (День рождения)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-Хороводная игра «Каравай»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FFEBC95-E10E-4066-038A-3207EE636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032" y="5428470"/>
            <a:ext cx="3105805" cy="115121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50768D-C889-F7A6-C61C-BA067DB28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24" y="449652"/>
            <a:ext cx="2109449" cy="24314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CC220E9-BDAB-E51F-6513-6B4F7F4D550B}"/>
              </a:ext>
            </a:extLst>
          </p:cNvPr>
          <p:cNvSpPr txBox="1"/>
          <p:nvPr/>
        </p:nvSpPr>
        <p:spPr>
          <a:xfrm>
            <a:off x="9445374" y="299820"/>
            <a:ext cx="2486891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Окончание игры.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-Игра заканчивается организовано на позитивной ноте.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-Педагог хвалит детей, интересуется мнением. -Педагог делает выводы из наблюдений, по необходимости планирует индивидуальные и групповые игровые ситуации.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8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A50810-6D6C-C69F-39B6-F2919A8A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972" y="3767002"/>
            <a:ext cx="4565938" cy="29616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9BDCA0-0057-9481-C6EF-A781213098B6}"/>
              </a:ext>
            </a:extLst>
          </p:cNvPr>
          <p:cNvSpPr txBox="1"/>
          <p:nvPr/>
        </p:nvSpPr>
        <p:spPr>
          <a:xfrm>
            <a:off x="2382982" y="1828799"/>
            <a:ext cx="10280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0300133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576</TotalTime>
  <Words>610</Words>
  <Application>Microsoft Office PowerPoint</Application>
  <PresentationFormat>Широкоэкранный</PresentationFormat>
  <Paragraphs>53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 Black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Radchukyana2008 Radchukyana2008</dc:creator>
  <cp:lastModifiedBy>Radchukyana2008 Radchukyana2008</cp:lastModifiedBy>
  <cp:revision>4</cp:revision>
  <dcterms:created xsi:type="dcterms:W3CDTF">2022-07-12T10:09:12Z</dcterms:created>
  <dcterms:modified xsi:type="dcterms:W3CDTF">2022-07-13T10:14:49Z</dcterms:modified>
</cp:coreProperties>
</file>