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D60093"/>
    <a:srgbClr val="663300"/>
    <a:srgbClr val="66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28876D2-F475-4259-9A26-EC6AD4EA09F6}" type="datetimeFigureOut">
              <a:rPr lang="ru-RU" smtClean="0"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91B317B6-0D43-4C11-918B-92842CA711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999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6476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7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902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30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9316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42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4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621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0839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8965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8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C0680-7F97-423D-A8DF-8BDE51A5229E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E6462-7761-4302-8F64-A7842DF7DC0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902073"/>
          </a:xfrm>
        </p:spPr>
        <p:txBody>
          <a:bodyPr>
            <a:noAutofit/>
          </a:bodyPr>
          <a:lstStyle/>
          <a:p>
            <a:r>
              <a:rPr lang="ru-RU" sz="12000" b="1" dirty="0" smtClean="0">
                <a:solidFill>
                  <a:srgbClr val="FF3399"/>
                </a:solidFill>
              </a:rPr>
              <a:t>ФИАЛКА</a:t>
            </a:r>
            <a:endParaRPr lang="ru-RU" sz="12000" b="1" dirty="0">
              <a:solidFill>
                <a:srgbClr val="FF33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8990" y="2276872"/>
            <a:ext cx="411521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671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503040"/>
          </a:xfrm>
        </p:spPr>
        <p:txBody>
          <a:bodyPr>
            <a:normAutofit fontScale="90000"/>
          </a:bodyPr>
          <a:lstStyle/>
          <a:p>
            <a:pPr>
              <a:lnSpc>
                <a:spcPts val="4800"/>
              </a:lnSpc>
            </a:pPr>
            <a:r>
              <a:rPr lang="ru-RU" b="1" dirty="0" smtClean="0">
                <a:solidFill>
                  <a:srgbClr val="FF3399"/>
                </a:solidFill>
              </a:rPr>
              <a:t>Фиалка - это очень нежное растение с красивыми разнообразными цветками и мягкими бархатными листиками</a:t>
            </a:r>
            <a:endParaRPr lang="ru-RU" b="1" dirty="0">
              <a:solidFill>
                <a:srgbClr val="FF339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500" r="6739" b="6452"/>
          <a:stretch/>
        </p:blipFill>
        <p:spPr>
          <a:xfrm>
            <a:off x="1043608" y="2276872"/>
            <a:ext cx="7056784" cy="395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159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049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3399"/>
                </a:solidFill>
              </a:rPr>
              <a:t>Родина ФИАЛКИ </a:t>
            </a:r>
            <a:r>
              <a:rPr lang="ru-RU" sz="4000" b="1" dirty="0" smtClean="0"/>
              <a:t>– </a:t>
            </a:r>
            <a:r>
              <a:rPr lang="ru-RU" sz="4000" b="1" u="sng" dirty="0" smtClean="0">
                <a:solidFill>
                  <a:srgbClr val="663300"/>
                </a:solidFill>
              </a:rPr>
              <a:t>горы Восточной Африки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412776"/>
            <a:ext cx="3851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3399"/>
                </a:solidFill>
              </a:rPr>
              <a:t> </a:t>
            </a:r>
            <a:r>
              <a:rPr lang="ru-RU" sz="4000" b="1" dirty="0" smtClean="0">
                <a:solidFill>
                  <a:srgbClr val="FF0066"/>
                </a:solidFill>
              </a:rPr>
              <a:t>поэтому неудивительно, что растение </a:t>
            </a:r>
            <a:r>
              <a:rPr lang="ru-RU" sz="4000" b="1" u="sng" dirty="0" smtClean="0">
                <a:solidFill>
                  <a:srgbClr val="FF0066"/>
                </a:solidFill>
              </a:rPr>
              <a:t>любит свет, боится холодов и слишком частого полива.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03" t="4646" r="4427" b="2827"/>
          <a:stretch/>
        </p:blipFill>
        <p:spPr>
          <a:xfrm>
            <a:off x="35496" y="1412776"/>
            <a:ext cx="4536504" cy="4576546"/>
          </a:xfrm>
          <a:prstGeom prst="rect">
            <a:avLst/>
          </a:prstGeom>
        </p:spPr>
      </p:pic>
      <p:sp>
        <p:nvSpPr>
          <p:cNvPr id="10" name="Выгнутая вправо стрелка 9"/>
          <p:cNvSpPr/>
          <p:nvPr/>
        </p:nvSpPr>
        <p:spPr>
          <a:xfrm rot="1324492">
            <a:off x="3695209" y="1170673"/>
            <a:ext cx="1530760" cy="416689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6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42695" y="2924944"/>
            <a:ext cx="3301305" cy="115212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D60093"/>
                </a:solidFill>
              </a:rPr>
              <a:t>Наиболее красивой частью этого растения являются его цветки, которые бывают </a:t>
            </a:r>
            <a:r>
              <a:rPr lang="ru-RU" sz="3200" b="1" u="sng" dirty="0" smtClean="0">
                <a:solidFill>
                  <a:srgbClr val="D60093"/>
                </a:solidFill>
              </a:rPr>
              <a:t>махровыми,</a:t>
            </a:r>
            <a:br>
              <a:rPr lang="ru-RU" sz="3200" b="1" u="sng" dirty="0" smtClean="0">
                <a:solidFill>
                  <a:srgbClr val="D60093"/>
                </a:solidFill>
              </a:rPr>
            </a:br>
            <a:r>
              <a:rPr lang="ru-RU" sz="3200" b="1" u="sng" dirty="0" smtClean="0">
                <a:solidFill>
                  <a:srgbClr val="D60093"/>
                </a:solidFill>
              </a:rPr>
              <a:t> разного цвета и формы</a:t>
            </a:r>
            <a:endParaRPr lang="ru-RU" sz="3200" b="1" u="sng" dirty="0">
              <a:solidFill>
                <a:srgbClr val="D60093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39"/>
          <a:stretch/>
        </p:blipFill>
        <p:spPr>
          <a:xfrm>
            <a:off x="107504" y="404664"/>
            <a:ext cx="573519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311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208823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F3399"/>
                </a:solidFill>
              </a:rPr>
              <a:t>Фиалка - это </a:t>
            </a:r>
            <a:r>
              <a:rPr lang="ru-RU" sz="2800" b="1" dirty="0" smtClean="0">
                <a:solidFill>
                  <a:srgbClr val="FF3399"/>
                </a:solidFill>
              </a:rPr>
              <a:t>неприхотливое</a:t>
            </a:r>
            <a:r>
              <a:rPr lang="ru-RU" sz="2800" b="1" dirty="0">
                <a:solidFill>
                  <a:srgbClr val="FF3399"/>
                </a:solidFill>
              </a:rPr>
              <a:t>, живучее </a:t>
            </a:r>
            <a:r>
              <a:rPr lang="ru-RU" sz="2800" b="1" dirty="0" smtClean="0">
                <a:solidFill>
                  <a:srgbClr val="FF3399"/>
                </a:solidFill>
              </a:rPr>
              <a:t>растение. Размножается </a:t>
            </a:r>
            <a:r>
              <a:rPr lang="ru-RU" sz="2800" b="1" dirty="0">
                <a:solidFill>
                  <a:srgbClr val="FF3399"/>
                </a:solidFill>
              </a:rPr>
              <a:t>фиалка очень просто - отламываем листик и помещаем его </a:t>
            </a:r>
            <a:r>
              <a:rPr lang="ru-RU" sz="2800" b="1" dirty="0" smtClean="0">
                <a:solidFill>
                  <a:srgbClr val="FF3399"/>
                </a:solidFill>
              </a:rPr>
              <a:t>в стаканчик </a:t>
            </a:r>
            <a:r>
              <a:rPr lang="ru-RU" sz="2800" b="1" dirty="0">
                <a:solidFill>
                  <a:srgbClr val="FF3399"/>
                </a:solidFill>
              </a:rPr>
              <a:t>с водой - он быстро даст корешки, после чего его можно сажать в землю</a:t>
            </a:r>
            <a:r>
              <a:rPr lang="ru-RU" sz="2800" b="1" dirty="0" smtClean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04" r="20758"/>
          <a:stretch/>
        </p:blipFill>
        <p:spPr>
          <a:xfrm>
            <a:off x="179512" y="2924944"/>
            <a:ext cx="1870363" cy="2564904"/>
          </a:xfrm>
          <a:prstGeom prst="rect">
            <a:avLst/>
          </a:prstGeom>
        </p:spPr>
      </p:pic>
      <p:sp>
        <p:nvSpPr>
          <p:cNvPr id="4" name="Стрелка вправо 3"/>
          <p:cNvSpPr/>
          <p:nvPr/>
        </p:nvSpPr>
        <p:spPr>
          <a:xfrm>
            <a:off x="1776855" y="4337715"/>
            <a:ext cx="792088" cy="1577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09" r="2000" b="17671"/>
          <a:stretch/>
        </p:blipFill>
        <p:spPr>
          <a:xfrm>
            <a:off x="2841963" y="3202697"/>
            <a:ext cx="2556551" cy="24387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2775" y="4442489"/>
            <a:ext cx="82232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966" b="6003"/>
          <a:stretch/>
        </p:blipFill>
        <p:spPr>
          <a:xfrm>
            <a:off x="6268144" y="3261173"/>
            <a:ext cx="2741385" cy="21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640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736304"/>
          </a:xfrm>
        </p:spPr>
        <p:txBody>
          <a:bodyPr>
            <a:noAutofit/>
          </a:bodyPr>
          <a:lstStyle/>
          <a:p>
            <a:pPr indent="457200"/>
            <a:r>
              <a:rPr lang="ru-RU" sz="2800" b="1" dirty="0" smtClean="0">
                <a:solidFill>
                  <a:srgbClr val="FF0066"/>
                </a:solidFill>
              </a:rPr>
              <a:t>Фиалка содержит в себе большое количество полезных для организма человека веществ. Она обладает мочегонными, противовоспалительными, противомикробными свойствами. Также растение является хорошим обезболивающим и успокоительным средством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236" b="5118"/>
          <a:stretch/>
        </p:blipFill>
        <p:spPr>
          <a:xfrm>
            <a:off x="179512" y="2852936"/>
            <a:ext cx="8856984" cy="38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32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115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ФИАЛКА</vt:lpstr>
      <vt:lpstr>Фиалка - это очень нежное растение с красивыми разнообразными цветками и мягкими бархатными листиками</vt:lpstr>
      <vt:lpstr>Родина ФИАЛКИ – горы Восточной Африки </vt:lpstr>
      <vt:lpstr>Наиболее красивой частью этого растения являются его цветки, которые бывают махровыми,  разного цвета и формы</vt:lpstr>
      <vt:lpstr>Фиалка - это неприхотливое, живучее растение. Размножается фиалка очень просто - отламываем листик и помещаем его в стаканчик с водой - он быстро даст корешки, после чего его можно сажать в землю. </vt:lpstr>
      <vt:lpstr>Фиалка содержит в себе большое количество полезных для организма человека веществ. Она обладает мочегонными, противовоспалительными, противомикробными свойствами. Также растение является хорошим обезболивающим и успокоительным средством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ФИАЛКА</dc:title>
  <dc:creator>11</dc:creator>
  <cp:lastModifiedBy>Татьяна</cp:lastModifiedBy>
  <cp:revision>7</cp:revision>
  <dcterms:created xsi:type="dcterms:W3CDTF">2019-01-20T11:50:31Z</dcterms:created>
  <dcterms:modified xsi:type="dcterms:W3CDTF">2021-02-24T06:19:51Z</dcterms:modified>
</cp:coreProperties>
</file>