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064896" cy="259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Реализация краткосрочных экологический проектов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833606"/>
          </a:xfrm>
        </p:spPr>
        <p:txBody>
          <a:bodyPr>
            <a:normAutofit fontScale="92500" lnSpcReduction="20000"/>
          </a:bodyPr>
          <a:lstStyle/>
          <a:p>
            <a:r>
              <a:rPr lang="ru-RU" sz="5400" dirty="0" smtClean="0"/>
              <a:t>Экологическая тропа</a:t>
            </a:r>
          </a:p>
          <a:p>
            <a:endParaRPr lang="ru-RU" sz="3500" dirty="0" smtClean="0"/>
          </a:p>
          <a:p>
            <a:endParaRPr lang="ru-RU" sz="3500" dirty="0"/>
          </a:p>
          <a:p>
            <a:r>
              <a:rPr lang="ru-RU" sz="3500" dirty="0" smtClean="0"/>
              <a:t>МДОУ «Журавушка»</a:t>
            </a:r>
          </a:p>
          <a:p>
            <a:r>
              <a:rPr lang="ru-RU" sz="3500" dirty="0" smtClean="0"/>
              <a:t>п. </a:t>
            </a:r>
            <a:r>
              <a:rPr lang="ru-RU" sz="3500" dirty="0" err="1" smtClean="0"/>
              <a:t>Невон</a:t>
            </a:r>
            <a:endParaRPr lang="ru-RU" sz="3500" dirty="0" smtClean="0"/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744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Осенняя ярмарка</a:t>
            </a:r>
            <a:br>
              <a:rPr lang="ru-RU" dirty="0" smtClean="0"/>
            </a:b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</a:rPr>
              <a:t>«Всех на ярмарку зовем, дары осени продаем»</a:t>
            </a:r>
            <a:endParaRPr lang="ru-RU" sz="31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104456" cy="50405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96" y="1628800"/>
            <a:ext cx="4171884" cy="4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4212431" cy="60486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440" y="620689"/>
            <a:ext cx="4461961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Макет «Осень на ферме»</a:t>
            </a:r>
            <a:br>
              <a:rPr lang="ru-RU" dirty="0" smtClean="0"/>
            </a:br>
            <a:r>
              <a:rPr lang="ru-RU" sz="2200" dirty="0">
                <a:solidFill>
                  <a:schemeClr val="tx1"/>
                </a:solidFill>
              </a:rPr>
              <a:t>М</a:t>
            </a:r>
            <a:r>
              <a:rPr lang="ru-RU" sz="2200" dirty="0" smtClean="0">
                <a:solidFill>
                  <a:schemeClr val="tx1"/>
                </a:solidFill>
              </a:rPr>
              <a:t>акеты широко используются в практике воспитателя, выполняют наглядно-декоративную и дидактическую функцию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7920880" cy="4968552"/>
          </a:xfrm>
        </p:spPr>
      </p:pic>
    </p:spTree>
    <p:extLst>
      <p:ext uri="{BB962C8B-B14F-4D97-AF65-F5344CB8AC3E}">
        <p14:creationId xmlns:p14="http://schemas.microsoft.com/office/powerpoint/2010/main" val="280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Наш проект позволяет продуктивно использовать все то, что дети могут наблюдать и дома. Но благодаря профессиональному мастерству педагогов «обычное становится необычным».</a:t>
            </a:r>
          </a:p>
          <a:p>
            <a:pPr algn="just"/>
            <a:r>
              <a:rPr lang="ru-RU" dirty="0"/>
              <a:t> </a:t>
            </a:r>
            <a:r>
              <a:rPr lang="ru-RU" dirty="0" smtClean="0"/>
              <a:t>Экологическое</a:t>
            </a:r>
            <a:r>
              <a:rPr lang="ru-RU" dirty="0"/>
              <a:t> </a:t>
            </a:r>
            <a:r>
              <a:rPr lang="ru-RU" dirty="0" smtClean="0"/>
              <a:t>воспитание с </a:t>
            </a:r>
            <a:r>
              <a:rPr lang="ru-RU" dirty="0"/>
              <a:t>дошкольного </a:t>
            </a:r>
            <a:r>
              <a:rPr lang="ru-RU" dirty="0" smtClean="0"/>
              <a:t>возраста - это процесс приобретения знаний и ценностей, которые могут </a:t>
            </a:r>
            <a:r>
              <a:rPr lang="ru-RU" dirty="0"/>
              <a:t>в дальнейшем преобразоваться в прочные </a:t>
            </a:r>
            <a:r>
              <a:rPr lang="ru-RU" dirty="0" smtClean="0"/>
              <a:t>убеждения.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8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r>
              <a:rPr lang="ru-RU" dirty="0" smtClean="0"/>
              <a:t>Название: Экологическая тропа</a:t>
            </a:r>
          </a:p>
          <a:p>
            <a:r>
              <a:rPr lang="ru-RU" dirty="0" smtClean="0"/>
              <a:t>Участники: педагоги, воспитанники, сотрудники ДОУ</a:t>
            </a:r>
          </a:p>
          <a:p>
            <a:r>
              <a:rPr lang="ru-RU" dirty="0" smtClean="0"/>
              <a:t>Продолжительность: краткосрочный (май – сентябрь 2020г)</a:t>
            </a:r>
          </a:p>
          <a:p>
            <a:r>
              <a:rPr lang="ru-RU" dirty="0" smtClean="0"/>
              <a:t>Цель: расширить представления </a:t>
            </a:r>
            <a:r>
              <a:rPr lang="ru-RU" dirty="0"/>
              <a:t>об окружающем </a:t>
            </a:r>
            <a:r>
              <a:rPr lang="ru-RU" dirty="0" smtClean="0"/>
              <a:t>мире на </a:t>
            </a:r>
            <a:r>
              <a:rPr lang="ru-RU" dirty="0"/>
              <a:t>основе ближайшего </a:t>
            </a:r>
            <a:r>
              <a:rPr lang="ru-RU" dirty="0" smtClean="0"/>
              <a:t>природного окружения;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целях экологического </a:t>
            </a:r>
            <a:r>
              <a:rPr lang="ru-RU" dirty="0" smtClean="0"/>
              <a:t>воспитания создать условия, которые выполняют </a:t>
            </a:r>
            <a:r>
              <a:rPr lang="ru-RU" dirty="0"/>
              <a:t>познавательную, развивающую и оздоровительную функцию.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0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4"/>
          </a:xfrm>
        </p:spPr>
        <p:txBody>
          <a:bodyPr/>
          <a:lstStyle/>
          <a:p>
            <a:r>
              <a:rPr lang="ru-RU" dirty="0"/>
              <a:t>Научить детей вести наблюдения за объектами живой и неживой </a:t>
            </a:r>
            <a:r>
              <a:rPr lang="ru-RU" dirty="0" smtClean="0"/>
              <a:t>природы.</a:t>
            </a:r>
          </a:p>
          <a:p>
            <a:r>
              <a:rPr lang="ru-RU" dirty="0"/>
              <a:t>Развивать познавательный интерес ко всему </a:t>
            </a:r>
            <a:r>
              <a:rPr lang="ru-RU" dirty="0" smtClean="0"/>
              <a:t>живому.</a:t>
            </a:r>
          </a:p>
          <a:p>
            <a:r>
              <a:rPr lang="ru-RU" dirty="0" smtClean="0"/>
              <a:t>Воспитывать </a:t>
            </a:r>
            <a:r>
              <a:rPr lang="ru-RU" dirty="0"/>
              <a:t>у дошкольников эстетические чувства, умение замечать и беречь красоту окружающей </a:t>
            </a:r>
            <a:r>
              <a:rPr lang="ru-RU" dirty="0" smtClean="0"/>
              <a:t>природы.</a:t>
            </a:r>
          </a:p>
          <a:p>
            <a:r>
              <a:rPr lang="ru-RU" dirty="0" smtClean="0"/>
              <a:t>Способствовать трудолюбию и уважению к труду других людей.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5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6264696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endParaRPr lang="ru-RU" dirty="0" smtClean="0"/>
          </a:p>
          <a:p>
            <a:pPr marL="137160" indent="0" algn="just">
              <a:buNone/>
            </a:pPr>
            <a:r>
              <a:rPr lang="ru-RU" dirty="0" smtClean="0"/>
              <a:t>Экологическое воспитание дошкольников одно из важнейших элементов образовательного процесса в детском саду. Оно благотворно влияет не только на развитие детей, но и закладывает в них ценность того, что мы с природой едины.</a:t>
            </a:r>
          </a:p>
          <a:p>
            <a:pPr marL="137160" indent="0" algn="just">
              <a:buNone/>
            </a:pPr>
            <a:r>
              <a:rPr lang="ru-RU" dirty="0" smtClean="0"/>
              <a:t>В ходе образовательного процесса реализовано:</a:t>
            </a:r>
          </a:p>
          <a:p>
            <a:r>
              <a:rPr lang="ru-RU" dirty="0" smtClean="0"/>
              <a:t>Огород</a:t>
            </a:r>
          </a:p>
          <a:p>
            <a:r>
              <a:rPr lang="ru-RU" dirty="0" smtClean="0"/>
              <a:t>Цветочные клумбы</a:t>
            </a:r>
          </a:p>
          <a:p>
            <a:r>
              <a:rPr lang="ru-RU" dirty="0" smtClean="0"/>
              <a:t>Мини-поход с представителями «Лесной охраны»</a:t>
            </a:r>
          </a:p>
          <a:p>
            <a:r>
              <a:rPr lang="ru-RU" dirty="0" smtClean="0"/>
              <a:t>Уборка урожая</a:t>
            </a:r>
          </a:p>
          <a:p>
            <a:r>
              <a:rPr lang="ru-RU" dirty="0" smtClean="0"/>
              <a:t>Осенняя ярмарка</a:t>
            </a:r>
          </a:p>
          <a:p>
            <a:r>
              <a:rPr lang="ru-RU" dirty="0" smtClean="0"/>
              <a:t>Создание макета «Осень на ферме»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8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/>
              <a:t>О</a:t>
            </a:r>
            <a:r>
              <a:rPr lang="ru-RU" dirty="0" smtClean="0"/>
              <a:t>город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/>
          <a:lstStyle/>
          <a:p>
            <a:r>
              <a:rPr lang="ru-RU" dirty="0" smtClean="0"/>
              <a:t>«Наш зеленый огород прокормит нас весь год»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" y="1171535"/>
            <a:ext cx="5119882" cy="2877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17032"/>
            <a:ext cx="538050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2687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Цветочные клумбы</a:t>
            </a:r>
            <a:br>
              <a:rPr lang="ru-RU" dirty="0" smtClean="0"/>
            </a:br>
            <a:r>
              <a:rPr lang="ru-RU" sz="3100" dirty="0" smtClean="0"/>
              <a:t>«</a:t>
            </a: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</a:rPr>
              <a:t>А у нас растут цветы небывалой красоты»</a:t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sz="31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3808" y="1804086"/>
            <a:ext cx="5399145" cy="43284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4820" y="1819955"/>
            <a:ext cx="5399145" cy="42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Мини-поход с «Лесной охраной».</a:t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4"/>
                </a:solidFill>
              </a:rPr>
              <a:t>«Мусор Земле не к лицу»</a:t>
            </a:r>
            <a:endParaRPr lang="ru-RU" sz="2800" dirty="0">
              <a:solidFill>
                <a:schemeClr val="accent4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052737"/>
            <a:ext cx="5275930" cy="3528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31260"/>
            <a:ext cx="5631472" cy="322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"/>
            <a:ext cx="8743900" cy="14127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Уборка урожая</a:t>
            </a:r>
            <a:br>
              <a:rPr lang="ru-RU" dirty="0" smtClean="0"/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«</a:t>
            </a: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</a:rPr>
              <a:t>Все поспело и созрело – добрый нынче урожай»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5"/>
            <a:ext cx="4176464" cy="48931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5"/>
            <a:ext cx="4279404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4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1058" y="1606344"/>
            <a:ext cx="6165593" cy="410445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20688"/>
            <a:ext cx="420739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</TotalTime>
  <Words>210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Реализация краткосрочных экологический проектов</vt:lpstr>
      <vt:lpstr>Паспорт проекта</vt:lpstr>
      <vt:lpstr>Задачи проекта</vt:lpstr>
      <vt:lpstr>Презентация PowerPoint</vt:lpstr>
      <vt:lpstr>Огород</vt:lpstr>
      <vt:lpstr>Цветочные клумбы «А у нас растут цветы небывалой красоты» </vt:lpstr>
      <vt:lpstr>Мини-поход с «Лесной охраной». «Мусор Земле не к лицу»</vt:lpstr>
      <vt:lpstr> Уборка урожая «Все поспело и созрело – добрый нынче урожай» </vt:lpstr>
      <vt:lpstr>Презентация PowerPoint</vt:lpstr>
      <vt:lpstr>Осенняя ярмарка «Всех на ярмарку зовем, дары осени продаем»</vt:lpstr>
      <vt:lpstr>Презентация PowerPoint</vt:lpstr>
      <vt:lpstr>Макет «Осень на ферме» Макеты широко используются в практике воспитателя, выполняют наглядно-декоративную и дидактическую функцию</vt:lpstr>
      <vt:lpstr>Выводы.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краткосрочных экологический проектов</dc:title>
  <dc:creator>Наташа</dc:creator>
  <cp:lastModifiedBy>Наташа</cp:lastModifiedBy>
  <cp:revision>12</cp:revision>
  <dcterms:created xsi:type="dcterms:W3CDTF">2020-10-16T15:56:14Z</dcterms:created>
  <dcterms:modified xsi:type="dcterms:W3CDTF">2020-10-16T18:01:51Z</dcterms:modified>
</cp:coreProperties>
</file>