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1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3" r:id="rId14"/>
    <p:sldId id="267" r:id="rId15"/>
    <p:sldId id="269" r:id="rId16"/>
    <p:sldId id="268" r:id="rId17"/>
    <p:sldId id="270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D25B-C1DE-49A4-B462-0C2FB9AA8C4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0321-3ADD-406D-BFD5-5D0E882D3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464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D25B-C1DE-49A4-B462-0C2FB9AA8C4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0321-3ADD-406D-BFD5-5D0E882D3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9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D25B-C1DE-49A4-B462-0C2FB9AA8C4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0321-3ADD-406D-BFD5-5D0E882D3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024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D25B-C1DE-49A4-B462-0C2FB9AA8C4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0321-3ADD-406D-BFD5-5D0E882D3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02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D25B-C1DE-49A4-B462-0C2FB9AA8C4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0321-3ADD-406D-BFD5-5D0E882D3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31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D25B-C1DE-49A4-B462-0C2FB9AA8C4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0321-3ADD-406D-BFD5-5D0E882D3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43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D25B-C1DE-49A4-B462-0C2FB9AA8C4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0321-3ADD-406D-BFD5-5D0E882D3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510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D25B-C1DE-49A4-B462-0C2FB9AA8C4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0321-3ADD-406D-BFD5-5D0E882D3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21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D25B-C1DE-49A4-B462-0C2FB9AA8C4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0321-3ADD-406D-BFD5-5D0E882D3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03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D25B-C1DE-49A4-B462-0C2FB9AA8C4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0321-3ADD-406D-BFD5-5D0E882D3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349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D25B-C1DE-49A4-B462-0C2FB9AA8C4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0321-3ADD-406D-BFD5-5D0E882D3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010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1D25B-C1DE-49A4-B462-0C2FB9AA8C42}" type="datetimeFigureOut">
              <a:rPr lang="ru-RU" smtClean="0"/>
              <a:t>01.02.2021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40321-3ADD-406D-BFD5-5D0E882D3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39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332657"/>
            <a:ext cx="7344816" cy="1224135"/>
          </a:xfrm>
        </p:spPr>
        <p:txBody>
          <a:bodyPr>
            <a:prstTxWarp prst="textDoubleWave1">
              <a:avLst/>
            </a:prstTxWarp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Байкал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02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19" y="0"/>
            <a:ext cx="11441963" cy="6859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2644898"/>
            <a:ext cx="2952328" cy="156966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Мыс Бурхан на острове Ольхон (крупнейший остров на Байкале)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472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7000" cy="6868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6136" y="4293096"/>
            <a:ext cx="3960440" cy="193899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снежном логове родятся .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Простудится не боятся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Подрастут начнут нырять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Шубки белые менять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очень повезет 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 полсотни проживет.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89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865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220578"/>
            <a:ext cx="3168352" cy="40011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Нерпы греются на солнце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61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4" y="0"/>
            <a:ext cx="107830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1980" y="620688"/>
            <a:ext cx="3323555" cy="83099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Байкале самые крупные чайки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0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0307455" cy="6864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4365104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 на «о»,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Ох, и любят же его!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 -живет в Байкале.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 случайно , не слыхали?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(Омуль)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35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10508412" cy="69987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1670" y="5949280"/>
            <a:ext cx="3816424" cy="70788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Зимний Байкал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94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25" y="4318992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Байкал – это уникальное озеро, одно  из неповторимых чудес планеты, природная святыня не только россиян, но и всего человечества.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6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21228" y="-635449"/>
            <a:ext cx="12417403" cy="93130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90" y="2737663"/>
            <a:ext cx="3528392" cy="224676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Камни на Байкале округлой формы , потому что их обтачивает вода, песок и ветер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68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9" y="0"/>
            <a:ext cx="12423687" cy="6988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4005064"/>
            <a:ext cx="35283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Беречь Байкал – святое дело!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Байкал один на всей планете,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Другого – просто не дано…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все твои, Байкал мой, дети,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жить с тобой нам суждено!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Беречь Байкал – святое дело: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судьба – у нас в руках!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 природа нам велела,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жил Байкал родной в веках!</a:t>
            </a: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4320480" cy="3960441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Байкал — жемчужина Сибири,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прославлять тебя хочу,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Чтоб никогда не позабыли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никогда не погубили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Твою природную красу.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 знаменит на всю планету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уникален ты во всём.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нет подобного на свете,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Тебя священным мы зовём.</a:t>
            </a:r>
          </a:p>
        </p:txBody>
      </p:sp>
    </p:spTree>
    <p:extLst>
      <p:ext uri="{BB962C8B-B14F-4D97-AF65-F5344CB8AC3E}">
        <p14:creationId xmlns:p14="http://schemas.microsoft.com/office/powerpoint/2010/main" val="166436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872208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Байкал – самое глубокое озеро в мире, крупнейший запас пресной  воды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87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19833"/>
            <a:ext cx="10250397" cy="683816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282154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Байкал впадает 336 рек и вытекает одна река Ангара 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02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388"/>
            <a:ext cx="10953748" cy="684609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6141368" cy="2728098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озере Байкал вода самая чистая, где видно каждый камушек.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47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"/>
            <a:ext cx="981838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4293096"/>
            <a:ext cx="5040560" cy="156966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Байкал - одно из древнейших озер планеты, его возраст 25-30 млн. лет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8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A417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A417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816" y="1991"/>
            <a:ext cx="12188460" cy="6856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764704"/>
            <a:ext cx="4226363" cy="480131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жители называют Байкал – морем. В священной Байкальской воде нельзя мыться, стирать одежду, мыть машину, нельзя плевать в воду или что-то в нее бросать.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Местные жители буряты)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14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620688"/>
            <a:ext cx="4248472" cy="120032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Кругобайкальская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железная дорога  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0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96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3421004"/>
            <a:ext cx="3816424" cy="138499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Стела КБЖД- одно из любимых мест туристов 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893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1415</TotalTime>
  <Words>267</Words>
  <Application>Microsoft Office PowerPoint</Application>
  <PresentationFormat>Экран (4:3)</PresentationFormat>
  <Paragraphs>37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Байкал</vt:lpstr>
      <vt:lpstr>Байкал — жемчужина Сибири, Я прославлять тебя хочу, Чтоб никогда не позабыли И никогда не погубили Твою природную красу.   Ты знаменит на всю планету И уникален ты во всём. И нет подобного на свете, Тебя священным мы зовём.</vt:lpstr>
      <vt:lpstr>Байкал – самое глубокое озеро в мире, крупнейший запас пресной  воды</vt:lpstr>
      <vt:lpstr>В Байкал впадает 336 рек и вытекает одна река Ангара  </vt:lpstr>
      <vt:lpstr>В озере Байкал вода самая чистая, где видно каждый камушек.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Наташа</cp:lastModifiedBy>
  <cp:revision>17</cp:revision>
  <dcterms:created xsi:type="dcterms:W3CDTF">2021-01-26T13:07:06Z</dcterms:created>
  <dcterms:modified xsi:type="dcterms:W3CDTF">2021-02-02T05:20:34Z</dcterms:modified>
</cp:coreProperties>
</file>