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6" r:id="rId6"/>
    <p:sldId id="259" r:id="rId7"/>
    <p:sldId id="265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9" d="100"/>
          <a:sy n="69" d="100"/>
        </p:scale>
        <p:origin x="-5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4C915-7E9A-493E-BA49-CBBA46D12193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250CE-148F-475B-8870-208D2524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7336" y="4869160"/>
            <a:ext cx="5976664" cy="18002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Шиндина Н.Ю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160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в процессе ознакомления с объектами неживой природы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606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AM_8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Измерение глубины снежного покрова </a:t>
            </a:r>
            <a:endParaRPr lang="ru-RU" sz="3600" b="1" dirty="0"/>
          </a:p>
        </p:txBody>
      </p:sp>
      <p:pic>
        <p:nvPicPr>
          <p:cNvPr id="4" name="Содержимое 3" descr="SAM_86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8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989" y="299695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052736"/>
            <a:ext cx="7772400" cy="3816424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9144000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Неживая природа – это объективная реальность мира, которая непосредственно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непрерывно оказывает влияние на развитие детей дошкольного возраста.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способны познавать не только внешнюю сторону физических явлений, но и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несложные связи, отношения между ними и закономерности, такие,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различные состояния веществ, переход веществ из одного состояния в другое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(вода в твердом, жидком, газообразном состоянии), свойства воздуха (он есть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повсюду, его можно обнаружить, он имеет вес, может сжиматься), свойство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магнита притягивать к себе металлические предметы, способность песка пропускать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себя воду и т. 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preview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509120"/>
            <a:ext cx="246427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86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8864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8677.JPG"/>
          <p:cNvPicPr>
            <a:picLocks noChangeAspect="1"/>
          </p:cNvPicPr>
          <p:nvPr/>
        </p:nvPicPr>
        <p:blipFill>
          <a:blip r:embed="rId3" cstate="print"/>
          <a:srcRect r="4339"/>
          <a:stretch>
            <a:fillRect/>
          </a:stretch>
        </p:blipFill>
        <p:spPr>
          <a:xfrm>
            <a:off x="323528" y="2636912"/>
            <a:ext cx="5040560" cy="395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llpaper-119121-8084465-1-4165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0740" y="4869160"/>
            <a:ext cx="298326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132440" cy="5364088"/>
          </a:xfrm>
        </p:spPr>
        <p:txBody>
          <a:bodyPr anchor="ctr"/>
          <a:lstStyle/>
          <a:p>
            <a:pPr algn="ctr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Выявление скрытых свойств явлений неживой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природы, которое происходит под непосредственным руководством воспитателя, положительно влияет на формирование у дошкольников материалистических представлений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природе и составляет основу понимания более сложных физических явлений.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3928" y="548680"/>
            <a:ext cx="482007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Измерение высоты снежного покрова </a:t>
            </a:r>
            <a:endParaRPr lang="ru-RU" sz="3200" b="1" dirty="0"/>
          </a:p>
        </p:txBody>
      </p:sp>
      <p:pic>
        <p:nvPicPr>
          <p:cNvPr id="4" name="Содержимое 3" descr="SAM_86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8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989" y="299695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964488" cy="54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Особое внимание в старшей группе уделяется умению целенаправленно наблюдать и анализировать природные явления, сравнивать объекты природы, устанавливать более глубокие связи между ними, делать обобщения. Для этого мы используем разнообразные методы: наглядные, практические и словесные. </a:t>
            </a:r>
          </a:p>
          <a:p>
            <a:pPr>
              <a:buNone/>
            </a:pP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26003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509120"/>
            <a:ext cx="3791743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8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8695.JPG"/>
          <p:cNvPicPr>
            <a:picLocks noChangeAspect="1"/>
          </p:cNvPicPr>
          <p:nvPr/>
        </p:nvPicPr>
        <p:blipFill>
          <a:blip r:embed="rId3" cstate="print"/>
          <a:srcRect l="23863"/>
          <a:stretch>
            <a:fillRect/>
          </a:stretch>
        </p:blipFill>
        <p:spPr>
          <a:xfrm>
            <a:off x="179512" y="3140968"/>
            <a:ext cx="3384376" cy="333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SAM_8682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AM_8701.JPG"/>
          <p:cNvPicPr>
            <a:picLocks noChangeAspect="1"/>
          </p:cNvPicPr>
          <p:nvPr/>
        </p:nvPicPr>
        <p:blipFill>
          <a:blip r:embed="rId5" cstate="print"/>
          <a:srcRect l="6994" b="11190"/>
          <a:stretch>
            <a:fillRect/>
          </a:stretch>
        </p:blipFill>
        <p:spPr>
          <a:xfrm>
            <a:off x="4644008" y="332656"/>
            <a:ext cx="392133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1512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План наблюдения за снегом на территории детского сада во время прогулки.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229600" cy="452596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i="1" dirty="0" smtClean="0"/>
              <a:t>-художественное слово-загадка про снег.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/>
              <a:t>-Чем покрыта земля зимой?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/>
              <a:t>-Везде ли одинакова высота снежного покрова ?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/>
              <a:t>-Потрогайте снег: какой он ?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/>
              <a:t>-какого цвета снег? </a:t>
            </a:r>
            <a:r>
              <a:rPr lang="ru-RU" i="1" dirty="0" smtClean="0"/>
              <a:t>Отличается ли он цветом и плотностью на дорожках, у дерева, на игровой площадке ? </a:t>
            </a:r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Свойства снега </a:t>
            </a:r>
            <a:endParaRPr lang="ru-RU" sz="5300" b="1" dirty="0"/>
          </a:p>
        </p:txBody>
      </p:sp>
      <p:pic>
        <p:nvPicPr>
          <p:cNvPr id="4" name="Содержимое 3" descr="SAM_87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224469" cy="3168352"/>
          </a:xfrm>
        </p:spPr>
      </p:pic>
      <p:pic>
        <p:nvPicPr>
          <p:cNvPr id="5" name="Рисунок 4" descr="SAM_8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3936437" cy="2952328"/>
          </a:xfrm>
          <a:prstGeom prst="rect">
            <a:avLst/>
          </a:prstGeom>
        </p:spPr>
      </p:pic>
      <p:pic>
        <p:nvPicPr>
          <p:cNvPr id="6" name="Рисунок 5" descr="SAM_8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01008"/>
            <a:ext cx="4139952" cy="31049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</TotalTime>
  <Words>270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 Развитие познавательной активности в процессе ознакомления с объектами неживой природы. </vt:lpstr>
      <vt:lpstr>Слайд 2</vt:lpstr>
      <vt:lpstr>Слайд 3</vt:lpstr>
      <vt:lpstr>Слайд 4</vt:lpstr>
      <vt:lpstr>Измерение высоты снежного покрова </vt:lpstr>
      <vt:lpstr>Слайд 6</vt:lpstr>
      <vt:lpstr>Слайд 7</vt:lpstr>
      <vt:lpstr>План наблюдения за снегом на территории детского сада во время прогулки.</vt:lpstr>
      <vt:lpstr> Свойства снега </vt:lpstr>
      <vt:lpstr>Измерение глубины снежного покрова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 Шиндина</dc:creator>
  <cp:lastModifiedBy>Наши Любимые</cp:lastModifiedBy>
  <cp:revision>12</cp:revision>
  <dcterms:created xsi:type="dcterms:W3CDTF">2018-02-14T11:29:06Z</dcterms:created>
  <dcterms:modified xsi:type="dcterms:W3CDTF">2020-01-28T12:19:11Z</dcterms:modified>
</cp:coreProperties>
</file>